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33400" y="152400"/>
            <a:ext cx="8305800" cy="48768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676400"/>
          </a:xfr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Professor </a:t>
            </a:r>
            <a:r>
              <a:rPr lang="en-US" sz="1800" b="1" dirty="0" err="1" smtClean="0">
                <a:solidFill>
                  <a:schemeClr val="bg1"/>
                </a:solidFill>
              </a:rPr>
              <a:t>Pranati</a:t>
            </a:r>
            <a:r>
              <a:rPr lang="en-US" sz="1800" b="1" dirty="0" smtClean="0">
                <a:solidFill>
                  <a:schemeClr val="bg1"/>
                </a:solidFill>
              </a:rPr>
              <a:t> Panda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 Professor and Head 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Head, School Standards and Evaluation Unit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National University of Educational Planning and Administration (NUEPA)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17-B ,Sri  </a:t>
            </a:r>
            <a:r>
              <a:rPr lang="en-US" sz="1800" b="1" dirty="0" err="1" smtClean="0">
                <a:solidFill>
                  <a:schemeClr val="bg1"/>
                </a:solidFill>
              </a:rPr>
              <a:t>Aurobindo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</a:rPr>
              <a:t>Marg</a:t>
            </a:r>
            <a:r>
              <a:rPr lang="en-US" sz="1800" b="1" dirty="0" smtClean="0">
                <a:solidFill>
                  <a:schemeClr val="bg1"/>
                </a:solidFill>
              </a:rPr>
              <a:t>, New Delhi-110016, INDIA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Phone: 011-26544815</a:t>
            </a:r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3800" y="3048000"/>
            <a:ext cx="1900238" cy="18288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2400" y="1219200"/>
            <a:ext cx="868679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/>
                <a:latin typeface="Berlin Sans FB Demi" pitchFamily="34" charset="0"/>
              </a:rPr>
              <a:t>Evaluation For Improvement 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52400"/>
            <a:ext cx="6346609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SHAALA SIDDHI</a:t>
            </a:r>
            <a:endParaRPr lang="en-US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981200"/>
            <a:ext cx="9144000" cy="769441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 Standards and Evaluation</a:t>
            </a:r>
            <a:endParaRPr lang="en-US" sz="4400" b="1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5" y="1"/>
            <a:ext cx="7296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42863"/>
            <a:ext cx="7886700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3750" t="9000" r="25000" b="38000"/>
          <a:stretch>
            <a:fillRect/>
          </a:stretch>
        </p:blipFill>
        <p:spPr bwMode="auto">
          <a:xfrm>
            <a:off x="6553200" y="685800"/>
            <a:ext cx="2590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524000"/>
            <a:ext cx="6553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24013"/>
            <a:ext cx="77724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8" y="523875"/>
            <a:ext cx="8239125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"/>
            <a:ext cx="79629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05000"/>
            <a:ext cx="79724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838200"/>
            <a:ext cx="801052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038225"/>
            <a:ext cx="91440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r="2521"/>
          <a:stretch>
            <a:fillRect/>
          </a:stretch>
        </p:blipFill>
        <p:spPr bwMode="auto">
          <a:xfrm>
            <a:off x="76200" y="228600"/>
            <a:ext cx="88392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257300"/>
            <a:ext cx="88392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3913"/>
            <a:ext cx="914400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6263"/>
            <a:ext cx="91440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2400"/>
            <a:ext cx="9143999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5181600"/>
            <a:ext cx="74771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4800"/>
            <a:ext cx="7886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14400"/>
            <a:ext cx="709612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0075"/>
            <a:ext cx="7010400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76200"/>
            <a:ext cx="7886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6324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685800"/>
            <a:ext cx="672465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199" y="228600"/>
            <a:ext cx="25431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1" y="885824"/>
            <a:ext cx="7043738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"/>
            <a:ext cx="8991599" cy="6705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400347" y="2967335"/>
            <a:ext cx="3148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15</Words>
  <Application>Microsoft Office PowerPoint</Application>
  <PresentationFormat>On-screen Show (4:3)</PresentationFormat>
  <Paragraphs>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Professor Pranati Panda  Professor and Head  Head, School Standards and Evaluation Unit National University of Educational Planning and Administration (NUEPA) 17-B ,Sri  Aurobindo Marg, New Delhi-110016, INDIA Phone: 011-26544815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Shaalasiddhi1</dc:creator>
  <cp:lastModifiedBy>Deepak</cp:lastModifiedBy>
  <cp:revision>9</cp:revision>
  <dcterms:created xsi:type="dcterms:W3CDTF">2006-08-16T00:00:00Z</dcterms:created>
  <dcterms:modified xsi:type="dcterms:W3CDTF">2016-11-08T10:30:27Z</dcterms:modified>
</cp:coreProperties>
</file>